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19" r:id="rId18"/>
    <p:sldId id="320" r:id="rId19"/>
    <p:sldId id="322" r:id="rId20"/>
    <p:sldId id="323" r:id="rId21"/>
    <p:sldId id="324" r:id="rId22"/>
    <p:sldId id="325" r:id="rId23"/>
    <p:sldId id="326" r:id="rId24"/>
    <p:sldId id="327" r:id="rId25"/>
    <p:sldId id="328" r:id="rId26"/>
    <p:sldId id="329" r:id="rId27"/>
    <p:sldId id="330" r:id="rId28"/>
    <p:sldId id="331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2852936"/>
            <a:ext cx="8220075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548680"/>
            <a:ext cx="7200900" cy="610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3867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4581128"/>
            <a:ext cx="659800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1196752"/>
            <a:ext cx="4848225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293096"/>
            <a:ext cx="1081087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69670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149080"/>
            <a:ext cx="659800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340768"/>
            <a:ext cx="5743575" cy="240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077072"/>
            <a:ext cx="10258425" cy="81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908720"/>
            <a:ext cx="10802294" cy="5804136"/>
            <a:chOff x="335360" y="548680"/>
            <a:chExt cx="11715750" cy="67390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548680"/>
              <a:ext cx="11715750" cy="4981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5373216"/>
              <a:ext cx="11001375" cy="19145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231904" y="5888396"/>
            <a:ext cx="659800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6093296"/>
            <a:ext cx="659800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268760"/>
            <a:ext cx="5600700" cy="2343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65" y="3717032"/>
            <a:ext cx="9848850" cy="88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365182" cy="43516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4468296"/>
            <a:ext cx="2413982" cy="230425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528048" y="4797152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4430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07049"/>
            <a:ext cx="1176337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5229200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12494" y="5229200"/>
            <a:ext cx="231595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81087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835742"/>
            <a:ext cx="8697960" cy="6022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727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268403"/>
            <a:ext cx="1296144" cy="7366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10791825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70" b="5107"/>
          <a:stretch/>
        </p:blipFill>
        <p:spPr>
          <a:xfrm>
            <a:off x="1893944" y="3811985"/>
            <a:ext cx="9937104" cy="304601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3814438"/>
            <a:ext cx="9721080" cy="3043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965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46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81125"/>
            <a:ext cx="1160145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51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28666"/>
            <a:ext cx="11249470" cy="5629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48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30050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464" y="6046118"/>
            <a:ext cx="11553825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27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1575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3429000"/>
            <a:ext cx="659800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65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8235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72875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284984"/>
            <a:ext cx="587792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1628800"/>
            <a:ext cx="5362575" cy="3000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8445" y="4629175"/>
            <a:ext cx="10125075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3555758"/>
            <a:ext cx="4098676" cy="25908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8664" y="6146588"/>
            <a:ext cx="10410825" cy="704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496" y="3315027"/>
            <a:ext cx="587792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4293096"/>
            <a:ext cx="4695825" cy="2085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59936" y="3284984"/>
            <a:ext cx="137988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3724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4445193"/>
            <a:ext cx="4248150" cy="2390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4204462"/>
            <a:ext cx="1296144" cy="664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71464" y="836712"/>
            <a:ext cx="9771208" cy="4909120"/>
            <a:chOff x="263352" y="1340768"/>
            <a:chExt cx="11687175" cy="61870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87175" cy="1819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3146242"/>
              <a:ext cx="11039475" cy="26860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05050" y="5860895"/>
              <a:ext cx="11010900" cy="1666875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48328" y="4952687"/>
            <a:ext cx="2356348" cy="1909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2026-01-15T06:09:20Z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